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is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22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1090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6000" b="1" dirty="0">
                <a:solidFill>
                  <a:srgbClr val="F2F5FA"/>
                </a:solidFill>
                <a:ea typeface="Geist Bold" pitchFamily="34" charset="-122"/>
                <a:cs typeface="Times New Roman" panose="02020603050405020304" pitchFamily="18" charset="0"/>
              </a:rPr>
              <a:t>Blog-App</a:t>
            </a:r>
            <a:endParaRPr lang="en-US" sz="6000" dirty="0"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878931"/>
            <a:ext cx="5659636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ea typeface="Geist Bold" pitchFamily="34" charset="-122"/>
                <a:cs typeface="Times New Roman" panose="02020603050405020304" pitchFamily="18" charset="0"/>
              </a:rPr>
              <a:t>Full-Stack MERN Blog Application</a:t>
            </a:r>
            <a:endParaRPr lang="en-US" sz="3600" dirty="0"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66141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Times New Roman" panose="02020603050405020304" pitchFamily="18" charset="0"/>
              </a:rPr>
              <a:t>MongoDB · Express.js · React · Node.js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035504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Times New Roman" panose="02020603050405020304" pitchFamily="18" charset="0"/>
              </a:rPr>
              <a:t>Secure, Production-Ready Blogging Platform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409599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Times New Roman" panose="02020603050405020304" pitchFamily="18" charset="0"/>
              </a:rPr>
              <a:t>Demonstrates CRUD, OOP, Authentication &amp; File Export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4783693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Times New Roman" panose="02020603050405020304" pitchFamily="18" charset="0"/>
              </a:rPr>
              <a:t>Academic &amp; Industry-Aligned Project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5333643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Times New Roman" panose="02020603050405020304" pitchFamily="18" charset="0"/>
              </a:rPr>
              <a:t>Presented by:</a:t>
            </a: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EBEDF0"/>
                </a:solidFill>
                <a:ea typeface="Geist" pitchFamily="34" charset="-122"/>
                <a:cs typeface="Times New Roman" panose="02020603050405020304" pitchFamily="18" charset="0"/>
              </a:rPr>
              <a:t>LABBI SRIKANTH BABU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80190" y="5883593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Times New Roman" panose="02020603050405020304" pitchFamily="18" charset="0"/>
              </a:rPr>
              <a:t>Project Type:</a:t>
            </a: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Times New Roman" panose="02020603050405020304" pitchFamily="18" charset="0"/>
              </a:rPr>
              <a:t> Full-Stack MERN (EXPOSYS)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2313"/>
            <a:ext cx="777382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Conclusion &amp; Project Status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2666405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Project Summary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33553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Fully functional MERN Blog Application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70963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All mandatory requirements satisfied: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08372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CRUD operations </a:t>
            </a: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✅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45781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Excel &amp; Word export </a:t>
            </a: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✅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483191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OOP principles </a:t>
            </a: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✅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93790" y="520600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MongoDB persistence </a:t>
            </a: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✅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93790" y="570488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99521" y="2666405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Project Status</a:t>
            </a:r>
            <a:endParaRPr lang="en-US" sz="3200" dirty="0"/>
          </a:p>
        </p:txBody>
      </p:sp>
      <p:sp>
        <p:nvSpPr>
          <p:cNvPr id="12" name="Text 10"/>
          <p:cNvSpPr/>
          <p:nvPr/>
        </p:nvSpPr>
        <p:spPr>
          <a:xfrm>
            <a:off x="7599521" y="3335536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✅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Production Ready </a:t>
            </a: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✅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Tested &amp; Verified </a:t>
            </a: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✅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Mentor-Demo Ready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99521" y="4151947"/>
            <a:ext cx="302811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Future Enhancements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7599521" y="474726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Comments &amp; likes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599521" y="5121354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Rich text editor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99521" y="549544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Cloud image storage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7599521" y="586954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Role-based admin panel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599521" y="636841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86023-44DB-A396-C5D0-8E68B4D71B90}"/>
              </a:ext>
            </a:extLst>
          </p:cNvPr>
          <p:cNvSpPr txBox="1"/>
          <p:nvPr/>
        </p:nvSpPr>
        <p:spPr>
          <a:xfrm>
            <a:off x="1149952" y="6341162"/>
            <a:ext cx="7506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GITHUB REPO:</a:t>
            </a:r>
          </a:p>
          <a:p>
            <a:r>
              <a:rPr lang="en-IN" sz="2800" dirty="0">
                <a:solidFill>
                  <a:schemeClr val="bg1"/>
                </a:solidFill>
              </a:rPr>
              <a:t>https://github.com/LABBISRIKANTHBABU/Exposys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9289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60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Project Overview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2757130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What is Blog-App?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3539609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 </a:t>
            </a: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feature-rich blogging platform</a:t>
            </a: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built using MERN stack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91370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Focuses on </a:t>
            </a: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real backend workflows</a:t>
            </a: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, not just UI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4287798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All data is </a:t>
            </a: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100% persisted in MongoDB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4661892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Designed for </a:t>
            </a:r>
            <a:r>
              <a:rPr lang="en-US" sz="24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academic excellence + production readiness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90" y="529685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Key Objective</a:t>
            </a:r>
            <a:endParaRPr lang="en-US" sz="3200" dirty="0"/>
          </a:p>
        </p:txBody>
      </p:sp>
      <p:sp>
        <p:nvSpPr>
          <p:cNvPr id="9" name="Text 7"/>
          <p:cNvSpPr/>
          <p:nvPr/>
        </p:nvSpPr>
        <p:spPr>
          <a:xfrm>
            <a:off x="793790" y="600551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Build a secure, scalable blog application demonstrating modern web development and OOP principles.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9898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Key Features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2867739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Core Functionalities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6280190" y="3650218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🔐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Secure Authentication (Signup / Login / Logout)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402431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📝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Blog Management (Create, Read, Update, Delete)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80190" y="4398407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🔍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Advanced Search using MongoDB Text Index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280190" y="4772501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📊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Export Blogs to Excel (.xlsx)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280190" y="5146596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📄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Export Individual Blog to Word (.docx)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80190" y="552069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🔒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Ownership-based authorization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280190" y="5894784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📱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Responsive &amp; modern UI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8799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60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Technology Stack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3122890"/>
            <a:ext cx="3734276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Backend Technologies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3792022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Node.js – Runtime environment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16611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Express.js – REST API framework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454021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MongoDB – NoSQL database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491430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Mongoose – ODM for MongoDB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90" y="528839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JWT – Authentication &amp; authorization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90" y="566249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bcrypt – Password hashing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93790" y="603658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exceljs &amp; docx – File export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599521" y="3122890"/>
            <a:ext cx="3781663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Frontend Technologies</a:t>
            </a:r>
            <a:endParaRPr lang="en-US" sz="3600" dirty="0"/>
          </a:p>
        </p:txBody>
      </p:sp>
      <p:sp>
        <p:nvSpPr>
          <p:cNvPr id="12" name="Text 10"/>
          <p:cNvSpPr/>
          <p:nvPr/>
        </p:nvSpPr>
        <p:spPr>
          <a:xfrm>
            <a:off x="7599521" y="3792022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React (Vite) – UI development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599521" y="416611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React Router – Routing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599521" y="454021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Axios – API communication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2130"/>
            <a:ext cx="5723096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System Architecture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2156222"/>
            <a:ext cx="6244709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Layered Architecture (MVC + Service Pattern)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26767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Frontend (React)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64176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Pages, Components, Context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01585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Backend (Node + Express)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38995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Routes → Controllers → Services → Models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476404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Database (MongoDB)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93790" y="5138142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Users, Posts, Tokens collections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93790" y="5659755"/>
            <a:ext cx="314658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Why this architecture?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793790" y="625506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Clean separation of concerns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3790" y="6629162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Easy maintenance and scalability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93790" y="700325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Strong OOP alignment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599521" y="2133481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20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801898"/>
            <a:ext cx="6244709" cy="2857857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2173795" y="3042193"/>
            <a:ext cx="1424944" cy="17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Database (MongoDB)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2173795" y="3270891"/>
            <a:ext cx="1522600" cy="27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Collections: Users, Posts, Tokens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7747201" y="3891749"/>
            <a:ext cx="1399810" cy="359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Backend (Node + Express)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747201" y="4300027"/>
            <a:ext cx="1399810" cy="27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2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Routes → Controllers → Services → Models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12173795" y="4466562"/>
            <a:ext cx="1381391" cy="17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Frontend (React)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2173795" y="4695259"/>
            <a:ext cx="1522600" cy="27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Pages, components, and context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7170"/>
            <a:ext cx="828758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OOP Principles Demonstrated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93790" y="2698075"/>
            <a:ext cx="6407944" cy="1623655"/>
          </a:xfrm>
          <a:prstGeom prst="roundRect">
            <a:avLst>
              <a:gd name="adj" fmla="val 9011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7595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357914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61614" y="252126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Geist Bold" pitchFamily="34" charset="-122"/>
                <a:cs typeface="Geist Bold" pitchFamily="34" charset="-120"/>
              </a:rPr>
              <a:t>1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1051084" y="326505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Encapsulation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1051084" y="3769638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Mongoose schemas encapsulate data &amp; validation</a:t>
            </a:r>
            <a:endParaRPr lang="en-US" sz="2400" dirty="0"/>
          </a:p>
        </p:txBody>
      </p:sp>
      <p:sp>
        <p:nvSpPr>
          <p:cNvPr id="9" name="Shape 5"/>
          <p:cNvSpPr/>
          <p:nvPr/>
        </p:nvSpPr>
        <p:spPr>
          <a:xfrm>
            <a:off x="7428548" y="2698075"/>
            <a:ext cx="6408063" cy="1623655"/>
          </a:xfrm>
          <a:prstGeom prst="roundRect">
            <a:avLst>
              <a:gd name="adj" fmla="val 9011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667595"/>
            <a:ext cx="6408063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357914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96371" y="252126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Geist Bold" pitchFamily="34" charset="-122"/>
                <a:cs typeface="Geist Bold" pitchFamily="34" charset="-120"/>
              </a:rPr>
              <a:t>2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>
            <a:off x="7685842" y="326505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Abstraction</a:t>
            </a:r>
            <a:endParaRPr lang="en-US" sz="3200" dirty="0"/>
          </a:p>
        </p:txBody>
      </p:sp>
      <p:sp>
        <p:nvSpPr>
          <p:cNvPr id="14" name="Text 8"/>
          <p:cNvSpPr/>
          <p:nvPr/>
        </p:nvSpPr>
        <p:spPr>
          <a:xfrm>
            <a:off x="7685842" y="3769638"/>
            <a:ext cx="58934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Service layer hides database logic from controllers</a:t>
            </a:r>
            <a:endParaRPr lang="en-US" sz="2400" dirty="0"/>
          </a:p>
        </p:txBody>
      </p:sp>
      <p:sp>
        <p:nvSpPr>
          <p:cNvPr id="15" name="Shape 9"/>
          <p:cNvSpPr/>
          <p:nvPr/>
        </p:nvSpPr>
        <p:spPr>
          <a:xfrm>
            <a:off x="793790" y="4888706"/>
            <a:ext cx="6407944" cy="1623655"/>
          </a:xfrm>
          <a:prstGeom prst="roundRect">
            <a:avLst>
              <a:gd name="adj" fmla="val 9011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58226"/>
            <a:ext cx="6407944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548545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61614" y="471189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Geist Bold" pitchFamily="34" charset="-122"/>
                <a:cs typeface="Geist Bold" pitchFamily="34" charset="-120"/>
              </a:rPr>
              <a:t>3</a:t>
            </a:r>
            <a:endParaRPr lang="en-US" sz="3200" dirty="0"/>
          </a:p>
        </p:txBody>
      </p:sp>
      <p:sp>
        <p:nvSpPr>
          <p:cNvPr id="19" name="Text 11"/>
          <p:cNvSpPr/>
          <p:nvPr/>
        </p:nvSpPr>
        <p:spPr>
          <a:xfrm>
            <a:off x="1051084" y="545568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Inheritance</a:t>
            </a:r>
            <a:endParaRPr lang="en-US" sz="3200" dirty="0"/>
          </a:p>
        </p:txBody>
      </p:sp>
      <p:sp>
        <p:nvSpPr>
          <p:cNvPr id="20" name="Text 12"/>
          <p:cNvSpPr/>
          <p:nvPr/>
        </p:nvSpPr>
        <p:spPr>
          <a:xfrm>
            <a:off x="1051084" y="5960269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BaseService reused by UserService &amp; PostService</a:t>
            </a:r>
            <a:endParaRPr lang="en-US" sz="2400" dirty="0"/>
          </a:p>
        </p:txBody>
      </p:sp>
      <p:sp>
        <p:nvSpPr>
          <p:cNvPr id="21" name="Shape 13"/>
          <p:cNvSpPr/>
          <p:nvPr/>
        </p:nvSpPr>
        <p:spPr>
          <a:xfrm>
            <a:off x="7428548" y="4888706"/>
            <a:ext cx="6408063" cy="1623655"/>
          </a:xfrm>
          <a:prstGeom prst="roundRect">
            <a:avLst>
              <a:gd name="adj" fmla="val 9011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4858226"/>
            <a:ext cx="6408063" cy="12192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548545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496371" y="471189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Geist Bold" pitchFamily="34" charset="-122"/>
                <a:cs typeface="Geist Bold" pitchFamily="34" charset="-120"/>
              </a:rPr>
              <a:t>4</a:t>
            </a:r>
            <a:endParaRPr lang="en-US" sz="3200" dirty="0"/>
          </a:p>
        </p:txBody>
      </p:sp>
      <p:sp>
        <p:nvSpPr>
          <p:cNvPr id="25" name="Text 15"/>
          <p:cNvSpPr/>
          <p:nvPr/>
        </p:nvSpPr>
        <p:spPr>
          <a:xfrm>
            <a:off x="7685842" y="545568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EBEDF0"/>
                </a:solidFill>
                <a:ea typeface="Geist Bold" pitchFamily="34" charset="-122"/>
                <a:cs typeface="Geist Bold" pitchFamily="34" charset="-120"/>
              </a:rPr>
              <a:t>Polymorphism</a:t>
            </a:r>
            <a:endParaRPr lang="en-US" sz="3200" dirty="0"/>
          </a:p>
        </p:txBody>
      </p:sp>
      <p:sp>
        <p:nvSpPr>
          <p:cNvPr id="26" name="Text 16"/>
          <p:cNvSpPr/>
          <p:nvPr/>
        </p:nvSpPr>
        <p:spPr>
          <a:xfrm>
            <a:off x="7685842" y="5960269"/>
            <a:ext cx="58934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Export service behaves differently for Excel &amp; Word</a:t>
            </a:r>
            <a:endParaRPr lang="en-US" sz="2400" dirty="0"/>
          </a:p>
        </p:txBody>
      </p:sp>
      <p:sp>
        <p:nvSpPr>
          <p:cNvPr id="27" name="Text 17"/>
          <p:cNvSpPr/>
          <p:nvPr/>
        </p:nvSpPr>
        <p:spPr>
          <a:xfrm>
            <a:off x="793790" y="676751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✔</a:t>
            </a:r>
            <a:r>
              <a:rPr lang="en-US" sz="24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All four OOP pillars clearly implemented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8147"/>
            <a:ext cx="7154108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Authentication &amp; Security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2195989"/>
            <a:ext cx="4289822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Secure User Management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6280190" y="2978468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Password hashing using </a:t>
            </a: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bcrypt (10 rounds)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335256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JWT-based authentication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80190" y="3726656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Access Token (15 minutes)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280190" y="4100751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Refresh Token stored in DB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280190" y="447484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Protected routes using middleware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80190" y="4848939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No auto-login after signup (security best practice)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280190" y="5223034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Ownership checks for edit/delete operations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280190" y="585799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Result: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6280190" y="6566654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Secure and controlled access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704"/>
            <a:ext cx="8455938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Blog CRUD &amp; Search Workflow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2748796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Blog Operations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41792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Create Blog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792022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Authenticated users only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16611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Stored directly in MongoDB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54021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Read Blogs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491430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Fetch all / single post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93790" y="528839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Update Blog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93790" y="566249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Only author can update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93790" y="603658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Delete Blog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3790" y="6410682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Permanent deletion with confirmation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99521" y="2748796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Search</a:t>
            </a:r>
            <a:endParaRPr lang="en-US" sz="3200" dirty="0"/>
          </a:p>
        </p:txBody>
      </p:sp>
      <p:sp>
        <p:nvSpPr>
          <p:cNvPr id="14" name="Text 12"/>
          <p:cNvSpPr/>
          <p:nvPr/>
        </p:nvSpPr>
        <p:spPr>
          <a:xfrm>
            <a:off x="7599521" y="341792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MongoDB </a:t>
            </a: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text index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on title &amp; description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599521" y="3792022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Backend-driven search (not frontend filtering)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123"/>
            <a:ext cx="9682877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54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File Export &amp; Database Verification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047214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File Export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71634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Excel Export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09044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All blog posts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464534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Structured columns &amp; formatting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83862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Word Export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521272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Individual blog post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93790" y="558681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Professional document format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599521" y="3047214"/>
            <a:ext cx="3619738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b="1" dirty="0">
                <a:solidFill>
                  <a:srgbClr val="F2F5FA"/>
                </a:solidFill>
                <a:ea typeface="Geist Bold" pitchFamily="34" charset="-122"/>
                <a:cs typeface="Geist Bold" pitchFamily="34" charset="-120"/>
              </a:rPr>
              <a:t>Database Verification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7599521" y="371634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MongoDB Compass used for validation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99521" y="409044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Verification scripts confirm: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99521" y="4464534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Users persisted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599521" y="483862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Posts persisted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599521" y="521272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Search index exists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93790" y="621606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Geist" pitchFamily="34" charset="-122"/>
                <a:cs typeface="Geist" pitchFamily="34" charset="-120"/>
              </a:rPr>
              <a:t>✔</a:t>
            </a:r>
            <a:r>
              <a:rPr lang="en-US" sz="2000" dirty="0">
                <a:solidFill>
                  <a:srgbClr val="EBEDF0"/>
                </a:solidFill>
                <a:ea typeface="Geist" pitchFamily="34" charset="-122"/>
                <a:cs typeface="Geist" pitchFamily="34" charset="-120"/>
              </a:rPr>
              <a:t> Data integrity guaranteed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582</Words>
  <Application>Microsoft Office PowerPoint</Application>
  <PresentationFormat>Custom</PresentationFormat>
  <Paragraphs>137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Geist</vt:lpstr>
      <vt:lpstr>Arial</vt:lpstr>
      <vt:lpstr>Times New Roman</vt:lpstr>
      <vt:lpstr>Geist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LABBI SRIKANTH BABU</cp:lastModifiedBy>
  <cp:revision>3</cp:revision>
  <dcterms:created xsi:type="dcterms:W3CDTF">2025-12-24T06:05:20Z</dcterms:created>
  <dcterms:modified xsi:type="dcterms:W3CDTF">2025-12-24T06:48:09Z</dcterms:modified>
</cp:coreProperties>
</file>